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da3851263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da38512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cd2f8cafc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cd2f8caf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356" y="0"/>
            <a:ext cx="12232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261" y="0"/>
            <a:ext cx="122323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26" y="0"/>
            <a:ext cx="122420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207" y="0"/>
            <a:ext cx="1225424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892" y="0"/>
            <a:ext cx="122396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/>
        </p:nvSpPr>
        <p:spPr>
          <a:xfrm>
            <a:off x="348164" y="1800590"/>
            <a:ext cx="11685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D19936"/>
                </a:solidFill>
                <a:latin typeface="Cambria"/>
                <a:ea typeface="Cambria"/>
                <a:cs typeface="Cambria"/>
                <a:sym typeface="Cambria"/>
              </a:rPr>
              <a:t>IA en las Fotomultas y </a:t>
            </a:r>
            <a:r>
              <a:rPr b="1" lang="es-ES" sz="4800">
                <a:solidFill>
                  <a:srgbClr val="D19936"/>
                </a:solidFill>
                <a:latin typeface="Cambria"/>
                <a:ea typeface="Cambria"/>
                <a:cs typeface="Cambria"/>
                <a:sym typeface="Cambria"/>
              </a:rPr>
              <a:t>fotodetección</a:t>
            </a:r>
            <a:endParaRPr b="1" i="0" sz="4800" u="none" cap="none" strike="noStrike">
              <a:solidFill>
                <a:srgbClr val="D1993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" name="Google Shape;34;p10"/>
          <p:cNvSpPr txBox="1"/>
          <p:nvPr/>
        </p:nvSpPr>
        <p:spPr>
          <a:xfrm>
            <a:off x="1325880" y="2631567"/>
            <a:ext cx="9601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3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Daniel Barreto</a:t>
            </a:r>
            <a:endParaRPr b="1" i="1"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3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Juan Buendía</a:t>
            </a:r>
            <a:endParaRPr b="1" i="1"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3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Rafael Torres</a:t>
            </a:r>
            <a:endParaRPr b="1" i="1"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/>
        </p:nvSpPr>
        <p:spPr>
          <a:xfrm>
            <a:off x="853511" y="530456"/>
            <a:ext cx="1133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Características de uso</a:t>
            </a:r>
            <a:endParaRPr sz="2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1303225" y="1146100"/>
            <a:ext cx="6969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La foto f</a:t>
            </a:r>
            <a:r>
              <a:rPr lang="es-ES"/>
              <a:t>otodetección en medellín son capaces de </a:t>
            </a:r>
            <a:r>
              <a:rPr lang="es-ES"/>
              <a:t>detectar 7 tipos de infracciones: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Cruce de semáforo en rojo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Invasión de cebra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Circulación en pico y placa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Exceso de velocidad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Vehículos de más de 3,5 toneladas transitando por el carril izquierdo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SOAT y RTM vencidas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Mal parqueo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Otros: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>
                <a:solidFill>
                  <a:schemeClr val="dk1"/>
                </a:solidFill>
              </a:rPr>
              <a:t>Uso de casco en motociclistas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>
                <a:solidFill>
                  <a:schemeClr val="dk1"/>
                </a:solidFill>
              </a:rPr>
              <a:t>Uso de teléfono mientras conduces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>
                <a:solidFill>
                  <a:schemeClr val="dk1"/>
                </a:solidFill>
              </a:rPr>
              <a:t>Si el conductor y acompañante tiene puesto el cinturón de seguridad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>
                <a:solidFill>
                  <a:schemeClr val="dk1"/>
                </a:solidFill>
              </a:rPr>
              <a:t>Giro en U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>
                <a:solidFill>
                  <a:schemeClr val="dk1"/>
                </a:solidFill>
              </a:rPr>
              <a:t>Contravía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>
                <a:solidFill>
                  <a:schemeClr val="dk1"/>
                </a:solidFill>
              </a:rPr>
              <a:t>luz baja o alta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" name="Google Shape;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825" y="1400957"/>
            <a:ext cx="2476924" cy="123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825" y="2640087"/>
            <a:ext cx="2476925" cy="148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7825" y="4128193"/>
            <a:ext cx="2476924" cy="122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7825" y="133000"/>
            <a:ext cx="2476923" cy="128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283464" y="347508"/>
            <a:ext cx="75712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D19936"/>
                </a:solidFill>
                <a:latin typeface="Cambria"/>
                <a:ea typeface="Cambria"/>
                <a:cs typeface="Cambria"/>
                <a:sym typeface="Cambria"/>
              </a:rPr>
              <a:t>Ejemplos</a:t>
            </a:r>
            <a:endParaRPr b="1" sz="4000">
              <a:solidFill>
                <a:srgbClr val="D1993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0" name="Google Shape;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1942425"/>
            <a:ext cx="4621301" cy="34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225" y="2722425"/>
            <a:ext cx="6918575" cy="12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34875" y="348250"/>
            <a:ext cx="361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latin typeface="Calibri"/>
                <a:ea typeface="Calibri"/>
                <a:cs typeface="Calibri"/>
                <a:sym typeface="Calibri"/>
              </a:rPr>
              <a:t>Tipo de Algoritmo de IA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5225" y="1205500"/>
            <a:ext cx="3938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cámaras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fotodetección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utilizan algoritmos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artificial.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Cada que la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emita una alerta por una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infracción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, hay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detrás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un agente experto en normativa para verificar si se debe aplicar o no la multa.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531950" y="1205500"/>
            <a:ext cx="5250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implementó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un sistema de Big Data para cruzar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que coincida para identificar similitudes en modus operandi con el objetivo de esclarecer los hechos delictivos y combatir la impunidad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Este sistema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analiza millones de datos para identificar detalles que no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identificar un humano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975" y="3491200"/>
            <a:ext cx="5084750" cy="29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34875" y="348250"/>
            <a:ext cx="361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latin typeface="Calibri"/>
                <a:ea typeface="Calibri"/>
                <a:cs typeface="Calibri"/>
                <a:sym typeface="Calibri"/>
              </a:rPr>
              <a:t>Ventajas </a:t>
            </a:r>
            <a:r>
              <a:rPr b="1" lang="es-ES" sz="2400">
                <a:latin typeface="Calibri"/>
                <a:ea typeface="Calibri"/>
                <a:cs typeface="Calibri"/>
                <a:sym typeface="Calibri"/>
              </a:rPr>
              <a:t>Estratégicas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01825" y="1714500"/>
            <a:ext cx="38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Reducción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de los accidentes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tránsito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y seguridad vial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El 70% de los recursos recaudados son destinados a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señalización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y seguridad, con miras a mejorar la movilidad ciudadana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 sustituye el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arriesgado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y costoso control de velocidad de la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policía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cuando se hace personalmente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925" y="1893675"/>
            <a:ext cx="42862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14695" y="544219"/>
            <a:ext cx="1133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Proyección</a:t>
            </a:r>
            <a:endParaRPr b="1" sz="4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14695" y="1582069"/>
            <a:ext cx="1133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 el caso de esta </a:t>
            </a: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temática</a:t>
            </a: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las futuras implementaciones que se pueden llegar a dar a nivel nacional dependen casi exclusivamente del nivel de control que quiera ejercer el gobierno; si </a:t>
            </a: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continúa</a:t>
            </a: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la tendencia actual que presentan los gobiernos post-covid y su creciente </a:t>
            </a: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autoritarismo</a:t>
            </a:r>
            <a:r>
              <a:rPr lang="es-E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podría llegar a presentarse el siguiente caso.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1949" l="0" r="0" t="7477"/>
          <a:stretch/>
        </p:blipFill>
        <p:spPr>
          <a:xfrm>
            <a:off x="933775" y="3151976"/>
            <a:ext cx="3844663" cy="31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900" y="3151987"/>
            <a:ext cx="5636701" cy="31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" y="1787076"/>
            <a:ext cx="10533850" cy="40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14695" y="544219"/>
            <a:ext cx="1133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City Brain</a:t>
            </a:r>
            <a:endParaRPr b="1" sz="4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